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notesMasterIdLst>
    <p:notesMasterId r:id="rId12"/>
  </p:notesMasterIdLst>
  <p:sldIdLst>
    <p:sldId id="256" r:id="rId2"/>
    <p:sldId id="257" r:id="rId3"/>
    <p:sldId id="260" r:id="rId4"/>
    <p:sldId id="258" r:id="rId5"/>
    <p:sldId id="259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987" autoAdjust="0"/>
    <p:restoredTop sz="84444" autoAdjust="0"/>
  </p:normalViewPr>
  <p:slideViewPr>
    <p:cSldViewPr snapToGrid="0">
      <p:cViewPr>
        <p:scale>
          <a:sx n="100" d="100"/>
          <a:sy n="100" d="100"/>
        </p:scale>
        <p:origin x="936" y="72"/>
      </p:cViewPr>
      <p:guideLst/>
    </p:cSldViewPr>
  </p:slideViewPr>
  <p:notesTextViewPr>
    <p:cViewPr>
      <p:scale>
        <a:sx n="125" d="100"/>
        <a:sy n="125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56E809-2ECE-4875-9AF6-36BFE0DF2A03}" type="datetimeFigureOut">
              <a:rPr lang="en-US" smtClean="0"/>
              <a:t>11/11/2019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3B999B-8035-43B0-93E0-4DC0DCD5FD8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67077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670828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It’s a language of its own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*It translates the code into C/++, but ultimately the code is compiled as a Python extension module.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Requires a compiler, such as the MinGW port of GCC/CPP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94869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64879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with </a:t>
            </a:r>
            <a:r>
              <a:rPr lang="en-US" dirty="0" err="1"/>
              <a:t>nogil</a:t>
            </a:r>
            <a:endParaRPr lang="en-US" dirty="0"/>
          </a:p>
          <a:p>
            <a:r>
              <a:rPr lang="en-US" dirty="0"/>
              <a:t>*</a:t>
            </a:r>
            <a:r>
              <a:rPr lang="en-US" dirty="0" err="1"/>
              <a:t>ctypes</a:t>
            </a:r>
            <a:r>
              <a:rPr lang="en-US" dirty="0"/>
              <a:t> does this, too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1580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ctypes</a:t>
            </a:r>
            <a:r>
              <a:rPr lang="en-US" dirty="0"/>
              <a:t> is great for simple projects</a:t>
            </a:r>
          </a:p>
          <a:p>
            <a:r>
              <a:rPr lang="en-US" dirty="0"/>
              <a:t>	Writing plain Python rather than .pyx</a:t>
            </a:r>
          </a:p>
          <a:p>
            <a:r>
              <a:rPr lang="en-US" dirty="0"/>
              <a:t>	No compilation needed</a:t>
            </a:r>
          </a:p>
          <a:p>
            <a:endParaRPr lang="en-US" dirty="0"/>
          </a:p>
          <a:p>
            <a:r>
              <a:rPr lang="en-US" dirty="0"/>
              <a:t>Messy:</a:t>
            </a:r>
          </a:p>
          <a:p>
            <a:r>
              <a:rPr lang="en-US" dirty="0"/>
              <a:t>	As soon as you start dealing with wrapping a large library, </a:t>
            </a:r>
            <a:r>
              <a:rPr lang="en-US" dirty="0" err="1"/>
              <a:t>ctypes</a:t>
            </a:r>
            <a:r>
              <a:rPr lang="en-US" dirty="0"/>
              <a:t> becomes very messy code-wise</a:t>
            </a:r>
          </a:p>
          <a:p>
            <a:endParaRPr lang="en-US" dirty="0"/>
          </a:p>
          <a:p>
            <a:r>
              <a:rPr lang="en-US" dirty="0"/>
              <a:t>Speed:</a:t>
            </a:r>
          </a:p>
          <a:p>
            <a:r>
              <a:rPr lang="en-US" dirty="0"/>
              <a:t>	If you want to make a lot of calls into a C library, you’re going to bottleneck.</a:t>
            </a:r>
          </a:p>
          <a:p>
            <a:r>
              <a:rPr lang="en-US" dirty="0"/>
              <a:t>	Likewise with callbacks into Python</a:t>
            </a:r>
          </a:p>
          <a:p>
            <a:r>
              <a:rPr lang="en-US" dirty="0"/>
              <a:t>	Resolving the bottlenecks requires something like Cython anyway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568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Consider why you are using Python in the first place</a:t>
            </a:r>
          </a:p>
          <a:p>
            <a:r>
              <a:rPr lang="en-US" dirty="0"/>
              <a:t>	Write as little C as possible</a:t>
            </a:r>
          </a:p>
          <a:p>
            <a:r>
              <a:rPr lang="en-US" dirty="0"/>
              <a:t>Do not translate all of your Python code blindly into Cython</a:t>
            </a:r>
          </a:p>
          <a:p>
            <a:r>
              <a:rPr lang="en-US" dirty="0"/>
              <a:t>Profile and benchmark your code! Only spend time on what needs work!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470922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3B999B-8035-43B0-93E0-4DC0DCD5FD8C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746777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Picture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8E36636D-D922-432D-A958-524484B5923D}" type="datetimeFigureOut">
              <a:rPr lang="en-US" dirty="0"/>
              <a:pPr/>
              <a:t>11/11/2019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DF28FB93-0A08-4E7D-8E63-9EFA29F1E093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EF58A4-A8B0-4F3B-B84E-A3D9B4286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346" y="1162228"/>
            <a:ext cx="8402654" cy="560176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971FD06-308D-4DF5-A7EE-9355338D43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2373046" y="261533"/>
            <a:ext cx="9440034" cy="1392965"/>
          </a:xfrm>
        </p:spPr>
        <p:txBody>
          <a:bodyPr>
            <a:noAutofit/>
          </a:bodyPr>
          <a:lstStyle/>
          <a:p>
            <a:r>
              <a:rPr lang="en-US" sz="8800" b="1" dirty="0">
                <a:solidFill>
                  <a:schemeClr val="tx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Cython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FB6F632-783C-45FF-9784-1C905E4156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138075" y="2904066"/>
            <a:ext cx="5563312" cy="1049867"/>
          </a:xfrm>
        </p:spPr>
        <p:txBody>
          <a:bodyPr>
            <a:noAutofit/>
          </a:bodyPr>
          <a:lstStyle/>
          <a:p>
            <a:pPr>
              <a:spcAft>
                <a:spcPts val="200"/>
              </a:spcAft>
            </a:pPr>
            <a:r>
              <a:rPr lang="en-US" sz="3600" dirty="0"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The benefits of C/++</a:t>
            </a:r>
          </a:p>
          <a:p>
            <a:pPr>
              <a:spcAft>
                <a:spcPts val="200"/>
              </a:spcAft>
            </a:pPr>
            <a:r>
              <a:rPr lang="en-US" sz="3600" dirty="0"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without writing C/++</a:t>
            </a:r>
          </a:p>
        </p:txBody>
      </p:sp>
    </p:spTree>
    <p:extLst>
      <p:ext uri="{BB962C8B-B14F-4D97-AF65-F5344CB8AC3E}">
        <p14:creationId xmlns:p14="http://schemas.microsoft.com/office/powerpoint/2010/main" val="24164984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393EF-8120-48A7-B341-3EB81C1AC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Questions?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29CD30-D69D-4C48-A61C-9B173E783C2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Join us at The Barn Light downtown!</a:t>
            </a:r>
          </a:p>
        </p:txBody>
      </p:sp>
    </p:spTree>
    <p:extLst>
      <p:ext uri="{BB962C8B-B14F-4D97-AF65-F5344CB8AC3E}">
        <p14:creationId xmlns:p14="http://schemas.microsoft.com/office/powerpoint/2010/main" val="10573116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44D6DC-5155-4FC0-86C4-78C2061282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solidFill>
                  <a:schemeClr val="tx1"/>
                </a:solidFill>
                <a:effectLst/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What is Cython?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2B1DDD-4482-434D-9955-B6F182F975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/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superset of Python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 Python-to-C/++ translator*</a:t>
            </a:r>
          </a:p>
          <a:p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329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3B7613-48C2-4081-B5A9-C1338AA5D4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Cython Basics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51EBCDC-A03C-4F74-9877-935AD1857D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.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py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.pyx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.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pxd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and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.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pyd</a:t>
            </a:r>
            <a:endParaRPr lang="en-US" sz="4000" dirty="0">
              <a:latin typeface="Montserrat ExtraLight" panose="00000300000000000000" pitchFamily="50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def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 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cdef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, and 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cpdef</a:t>
            </a:r>
            <a:endParaRPr lang="en-US" sz="4000" dirty="0">
              <a:latin typeface="Montserrat ExtraLight" panose="00000300000000000000" pitchFamily="50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Python-style type declarations</a:t>
            </a:r>
          </a:p>
          <a:p>
            <a:pPr lvl="1"/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def 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myfunc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(foo: cy.int, bar) -&gt; cy.int:</a:t>
            </a:r>
          </a:p>
          <a:p>
            <a:pPr lvl="1"/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baz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: </a:t>
            </a:r>
            <a:r>
              <a:rPr lang="en-US" sz="4000" dirty="0" err="1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cy.double</a:t>
            </a:r>
            <a:r>
              <a:rPr lang="en-US" sz="4000" dirty="0"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= 0.1337</a:t>
            </a:r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45987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7C7912-279C-4FE1-9AB6-A6A3E3A8B8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Why</a:t>
            </a:r>
            <a:r>
              <a:rPr lang="en-US" sz="66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Use Cython?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7A4D5-F2BC-4DEA-BA32-6E99B0F787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 err="1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Gotta</a:t>
            </a:r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 go fast (native C speed)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Wrapping external C/++ code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Calling Python code from C/++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Releasing the GIL (true threading!)*</a:t>
            </a:r>
          </a:p>
        </p:txBody>
      </p:sp>
    </p:spTree>
    <p:extLst>
      <p:ext uri="{BB962C8B-B14F-4D97-AF65-F5344CB8AC3E}">
        <p14:creationId xmlns:p14="http://schemas.microsoft.com/office/powerpoint/2010/main" val="1057295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17081D-FFB5-4FE4-BA3A-4A5C395C8A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Why Not </a:t>
            </a:r>
            <a:r>
              <a:rPr lang="en-US" sz="7200" dirty="0" err="1">
                <a:solidFill>
                  <a:schemeClr val="tx1"/>
                </a:solidFill>
                <a:latin typeface="Montserrat ExtraLight" panose="00000300000000000000" pitchFamily="50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ctypes</a:t>
            </a:r>
            <a:r>
              <a:rPr lang="en-US" sz="72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A6D540-E7D6-40AB-AC80-7D9B414564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Messy with large codebases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Speed</a:t>
            </a:r>
          </a:p>
        </p:txBody>
      </p:sp>
    </p:spTree>
    <p:extLst>
      <p:ext uri="{BB962C8B-B14F-4D97-AF65-F5344CB8AC3E}">
        <p14:creationId xmlns:p14="http://schemas.microsoft.com/office/powerpoint/2010/main" val="1991921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9CEF0B-0225-41AE-9108-BF9F107D15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When Not to Use Cython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78C2DD-6A00-49B4-A573-0A3AE085FBB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Code is not performance critical</a:t>
            </a:r>
          </a:p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Code has not been profiled/benchmarked</a:t>
            </a:r>
          </a:p>
          <a:p>
            <a:endParaRPr lang="en-US" sz="40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sz="40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sz="40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224953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1E420C-65FF-4D6D-829E-31BFD61E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943775"/>
            <a:ext cx="10353762" cy="970450"/>
          </a:xfrm>
        </p:spPr>
        <p:txBody>
          <a:bodyPr>
            <a:noAutofit/>
          </a:bodyPr>
          <a:lstStyle/>
          <a:p>
            <a:r>
              <a:rPr lang="en-US" sz="88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Code Examples</a:t>
            </a:r>
          </a:p>
        </p:txBody>
      </p:sp>
    </p:spTree>
    <p:extLst>
      <p:ext uri="{BB962C8B-B14F-4D97-AF65-F5344CB8AC3E}">
        <p14:creationId xmlns:p14="http://schemas.microsoft.com/office/powerpoint/2010/main" val="4097887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754514-51DC-4C4A-8D4F-13AFFB48D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solidFill>
                  <a:schemeClr val="tx1"/>
                </a:solidFill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4DADC6-6D1D-4A9C-88E7-5C3632DB18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/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Why use C when you can use Cython?</a:t>
            </a:r>
          </a:p>
          <a:p>
            <a:endParaRPr lang="en-US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77943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F87EC8-BE4D-4506-B608-8A82B56857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72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Further Reading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0925D45-735F-43A2-A4B5-692E85D6F9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189649"/>
            <a:ext cx="10353762" cy="4058751"/>
          </a:xfrm>
        </p:spPr>
        <p:txBody>
          <a:bodyPr>
            <a:normAutofit/>
          </a:bodyPr>
          <a:lstStyle/>
          <a:p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https://makecode.run/talks/cython </a:t>
            </a:r>
          </a:p>
          <a:p>
            <a:pPr lvl="1"/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Collection of links to helpful resources</a:t>
            </a:r>
          </a:p>
          <a:p>
            <a:pPr lvl="1"/>
            <a:r>
              <a:rPr lang="en-US" sz="4000" dirty="0">
                <a:latin typeface="Microsoft Sans Serif" panose="020B0604020202020204" pitchFamily="34" charset="0"/>
                <a:ea typeface="Microsoft Sans Serif" panose="020B0604020202020204" pitchFamily="34" charset="0"/>
                <a:cs typeface="Microsoft Sans Serif" panose="020B0604020202020204" pitchFamily="34" charset="0"/>
              </a:rPr>
              <a:t>Slideshow and code example downloads</a:t>
            </a:r>
          </a:p>
          <a:p>
            <a:pPr lvl="1"/>
            <a:endParaRPr lang="en-US" sz="4000" dirty="0">
              <a:latin typeface="Microsoft Sans Serif" panose="020B0604020202020204" pitchFamily="34" charset="0"/>
              <a:ea typeface="Microsoft Sans Serif" panose="020B0604020202020204" pitchFamily="34" charset="0"/>
              <a:cs typeface="Microsoft Sans Serif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7318133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">
  <a:themeElements>
    <a:clrScheme name="Custom 1">
      <a:dk1>
        <a:sysClr val="windowText" lastClr="000000"/>
      </a:dk1>
      <a:lt1>
        <a:sysClr val="window" lastClr="FFFFFF"/>
      </a:lt1>
      <a:dk2>
        <a:srgbClr val="212123"/>
      </a:dk2>
      <a:lt2>
        <a:srgbClr val="FFFFFF"/>
      </a:lt2>
      <a:accent1>
        <a:srgbClr val="E8B826"/>
      </a:accent1>
      <a:accent2>
        <a:srgbClr val="E2CA72"/>
      </a:accent2>
      <a:accent3>
        <a:srgbClr val="BD723B"/>
      </a:accent3>
      <a:accent4>
        <a:srgbClr val="AE9376"/>
      </a:accent4>
      <a:accent5>
        <a:srgbClr val="A77F41"/>
      </a:accent5>
      <a:accent6>
        <a:srgbClr val="A1AE79"/>
      </a:accent6>
      <a:hlink>
        <a:srgbClr val="F1D06A"/>
      </a:hlink>
      <a:folHlink>
        <a:srgbClr val="EDDCA8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" id="{C3F70B94-7CE9-428E-ADC1-3269CC2C3385}" vid="{D5CBAF11-69B7-47EA-BC01-41F77058C2A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TM04033929[[fn=Slate]]</Template>
  <TotalTime>1933</TotalTime>
  <Words>340</Words>
  <PresentationFormat>Widescreen</PresentationFormat>
  <Paragraphs>61</Paragraphs>
  <Slides>10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Calibri</vt:lpstr>
      <vt:lpstr>Calisto MT</vt:lpstr>
      <vt:lpstr>Microsoft Sans Serif</vt:lpstr>
      <vt:lpstr>Montserrat ExtraLight</vt:lpstr>
      <vt:lpstr>Wingdings 2</vt:lpstr>
      <vt:lpstr>Slate</vt:lpstr>
      <vt:lpstr>Cython</vt:lpstr>
      <vt:lpstr>What is Cython?</vt:lpstr>
      <vt:lpstr>Cython Basics</vt:lpstr>
      <vt:lpstr>Why Use Cython?</vt:lpstr>
      <vt:lpstr>Why Not ctypes?</vt:lpstr>
      <vt:lpstr>When Not to Use Cython</vt:lpstr>
      <vt:lpstr>Code Examples</vt:lpstr>
      <vt:lpstr>Summary</vt:lpstr>
      <vt:lpstr>Further Reading</vt:lpstr>
      <vt:lpstr>Questions?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2019-11-11T19:29:07Z</dcterms:created>
  <dcterms:modified xsi:type="dcterms:W3CDTF">2019-11-13T03:58:55Z</dcterms:modified>
</cp:coreProperties>
</file>

<file path=docProps/thumbnail.jpeg>
</file>